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0.45945945945945948</c:v>
                </c:pt>
                <c:pt idx="1">
                  <c:v>0.54054054054054068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3.6363636363636348E-2</c:v>
                </c:pt>
                <c:pt idx="1">
                  <c:v>0</c:v>
                </c:pt>
                <c:pt idx="2">
                  <c:v>2.7272727272727271E-2</c:v>
                </c:pt>
                <c:pt idx="3">
                  <c:v>0</c:v>
                </c:pt>
                <c:pt idx="4">
                  <c:v>9.0909090909090905E-3</c:v>
                </c:pt>
                <c:pt idx="5">
                  <c:v>0.94545454545454544</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5.4334428366493643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0.64899093460283996</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0.55935096007225127</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0.1559428656661721</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1.6280213075174377</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0.15594286566617122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0.4621650347033528</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5.4334428366493643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PINDERFIELDS GENERAL HOSPITAL (-)</c:v>
                </c:pt>
                <c:pt idx="2">
                  <c:v>DEWSBURY &amp; DISTRICT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PINDERFIELDS GENERAL HOSPITAL (-)</c:v>
                </c:pt>
                <c:pt idx="2">
                  <c:v>DEWSBURY &amp; DISTRICT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PINDERFIELDS GENERAL HOSPITAL (-)</c:v>
                </c:pt>
                <c:pt idx="2">
                  <c:v>DEWSBURY &amp; DISTRICT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PINDERFIELDS GENERAL HOSPITAL (-)</c:v>
                </c:pt>
                <c:pt idx="2">
                  <c:v>DEWSBURY &amp; DISTRICT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PINDERFIELDS GENERAL HOSPITAL (-)</c:v>
                </c:pt>
                <c:pt idx="2">
                  <c:v>DEWSBURY &amp; DISTRICT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PINDERFIELDS GENERAL HOSPITAL (-)</c:v>
                </c:pt>
                <c:pt idx="2">
                  <c:v>DEWSBURY &amp; DISTRICT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PINDERFIELDS GENERAL HOSPITAL (-)</c:v>
                </c:pt>
                <c:pt idx="2">
                  <c:v>DEWSBURY &amp; DISTRICT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PINDERFIELDS GENERAL HOSPITAL (61)</c:v>
                </c:pt>
                <c:pt idx="2">
                  <c:v>DEWSBURY &amp; DISTRICT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PINDERFIELDS GENERAL HOSPITAL (61)</c:v>
                </c:pt>
                <c:pt idx="2">
                  <c:v>DEWSBURY &amp; DISTRICT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PINDERFIELDS GENERAL HOSPITAL (61)</c:v>
                </c:pt>
                <c:pt idx="2">
                  <c:v>DEWSBURY &amp; DISTRICT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PINDERFIELDS GENERAL HOSPITAL (61)</c:v>
                </c:pt>
                <c:pt idx="2">
                  <c:v>DEWSBURY &amp; DISTRICT HOSPITAL (-)</c:v>
                </c:pt>
              </c:strCache>
            </c:strRef>
          </c:cat>
          <c:val>
            <c:numRef>
              <c:f>Sheet1!$G$2:$G$4</c:f>
              <c:numCache>
                <c:formatCode>0.0;;</c:formatCode>
                <c:ptCount val="3"/>
                <c:pt idx="0">
                  <c:v>7.8476833028196742</c:v>
                </c:pt>
                <c:pt idx="1">
                  <c:v>7.8480380810518326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PINDERFIELDS GENERAL HOSPITAL (61)</c:v>
                </c:pt>
                <c:pt idx="2">
                  <c:v>DEWSBURY &amp; DISTRICT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PINDERFIELDS GENERAL HOSPITAL (61)</c:v>
                </c:pt>
                <c:pt idx="2">
                  <c:v>DEWSBURY &amp; DISTRICT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PINDERFIELDS GENERAL HOSPITAL (61)</c:v>
                </c:pt>
                <c:pt idx="2">
                  <c:v>DEWSBURY &amp; DISTRICT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2.1523166971803258</c:v>
                </c:pt>
                <c:pt idx="1">
                  <c:v>2.1519619189481674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PINDERFIELDS GENERAL HOSPITAL (73)</c:v>
                </c:pt>
                <c:pt idx="2">
                  <c:v>DEWSBURY &amp; DISTRICT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PINDERFIELDS GENERAL HOSPITAL (73)</c:v>
                </c:pt>
                <c:pt idx="2">
                  <c:v>DEWSBURY &amp; DISTRICT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PINDERFIELDS GENERAL HOSPITAL (73)</c:v>
                </c:pt>
                <c:pt idx="2">
                  <c:v>DEWSBURY &amp; DISTRICT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PINDERFIELDS GENERAL HOSPITAL (73)</c:v>
                </c:pt>
                <c:pt idx="2">
                  <c:v>DEWSBURY &amp; DISTRICT HOSPITAL (-)</c:v>
                </c:pt>
              </c:strCache>
            </c:strRef>
          </c:cat>
          <c:val>
            <c:numRef>
              <c:f>Sheet1!$G$2:$G$4</c:f>
              <c:numCache>
                <c:formatCode>0.0;;</c:formatCode>
                <c:ptCount val="3"/>
                <c:pt idx="0">
                  <c:v>9.2302807594144856</c:v>
                </c:pt>
                <c:pt idx="1">
                  <c:v>9.1825440293769756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PINDERFIELDS GENERAL HOSPITAL (73)</c:v>
                </c:pt>
                <c:pt idx="2">
                  <c:v>DEWSBURY &amp; DISTRICT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PINDERFIELDS GENERAL HOSPITAL (73)</c:v>
                </c:pt>
                <c:pt idx="2">
                  <c:v>DEWSBURY &amp; DISTRICT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PINDERFIELDS GENERAL HOSPITAL (73)</c:v>
                </c:pt>
                <c:pt idx="2">
                  <c:v>DEWSBURY &amp; DISTRICT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0.76971924058551444</c:v>
                </c:pt>
                <c:pt idx="1">
                  <c:v>0.81745597062302444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PINDERFIELDS GENERAL HOSPITAL (74)</c:v>
                </c:pt>
                <c:pt idx="2">
                  <c:v>DEWSBURY &amp; DISTRICT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PINDERFIELDS GENERAL HOSPITAL (74)</c:v>
                </c:pt>
                <c:pt idx="2">
                  <c:v>DEWSBURY &amp; DISTRICT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PINDERFIELDS GENERAL HOSPITAL (74)</c:v>
                </c:pt>
                <c:pt idx="2">
                  <c:v>DEWSBURY &amp; DISTRICT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PINDERFIELDS GENERAL HOSPITAL (74)</c:v>
                </c:pt>
                <c:pt idx="2">
                  <c:v>DEWSBURY &amp; DISTRICT HOSPITAL (-)</c:v>
                </c:pt>
              </c:strCache>
            </c:strRef>
          </c:cat>
          <c:val>
            <c:numRef>
              <c:f>Sheet1!$G$2:$G$4</c:f>
              <c:numCache>
                <c:formatCode>0.0;;</c:formatCode>
                <c:ptCount val="3"/>
                <c:pt idx="0">
                  <c:v>7.8111315290972057</c:v>
                </c:pt>
                <c:pt idx="1">
                  <c:v>7.7694941586958368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PINDERFIELDS GENERAL HOSPITAL (74)</c:v>
                </c:pt>
                <c:pt idx="2">
                  <c:v>DEWSBURY &amp; DISTRICT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PINDERFIELDS GENERAL HOSPITAL (74)</c:v>
                </c:pt>
                <c:pt idx="2">
                  <c:v>DEWSBURY &amp; DISTRICT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PINDERFIELDS GENERAL HOSPITAL (74)</c:v>
                </c:pt>
                <c:pt idx="2">
                  <c:v>DEWSBURY &amp; DISTRICT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2.1888684709027943</c:v>
                </c:pt>
                <c:pt idx="1">
                  <c:v>2.2305058413041632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(103)</c:v>
                </c:pt>
                <c:pt idx="2">
                  <c:v>DEWSBURY &amp; DISTRICT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(103)</c:v>
                </c:pt>
                <c:pt idx="2">
                  <c:v>DEWSBURY &amp; DISTRICT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(103)</c:v>
                </c:pt>
                <c:pt idx="2">
                  <c:v>DEWSBURY &amp; DISTRICT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(103)</c:v>
                </c:pt>
                <c:pt idx="2">
                  <c:v>DEWSBURY &amp; DISTRICT HOSPITAL (-)</c:v>
                </c:pt>
              </c:strCache>
            </c:strRef>
          </c:cat>
          <c:val>
            <c:numRef>
              <c:f>Sheet1!$G$2:$G$4</c:f>
              <c:numCache>
                <c:formatCode>0.0;;</c:formatCode>
                <c:ptCount val="3"/>
                <c:pt idx="0">
                  <c:v>9.0517652725595728</c:v>
                </c:pt>
                <c:pt idx="1">
                  <c:v>9.0307777530676407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(103)</c:v>
                </c:pt>
                <c:pt idx="2">
                  <c:v>DEWSBURY &amp; DISTRICT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(103)</c:v>
                </c:pt>
                <c:pt idx="2">
                  <c:v>DEWSBURY &amp; DISTRICT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(103)</c:v>
                </c:pt>
                <c:pt idx="2">
                  <c:v>DEWSBURY &amp; DISTRICT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0.94823472744042725</c:v>
                </c:pt>
                <c:pt idx="1">
                  <c:v>0.96922224693235925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PINDERFIELDS GENERAL HOSPITAL (106)</c:v>
                </c:pt>
                <c:pt idx="2">
                  <c:v>DEWSBURY &amp; DISTRICT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PINDERFIELDS GENERAL HOSPITAL (106)</c:v>
                </c:pt>
                <c:pt idx="2">
                  <c:v>DEWSBURY &amp; DISTRICT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PINDERFIELDS GENERAL HOSPITAL (106)</c:v>
                </c:pt>
                <c:pt idx="2">
                  <c:v>DEWSBURY &amp; DISTRICT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PINDERFIELDS GENERAL HOSPITAL (106)</c:v>
                </c:pt>
                <c:pt idx="2">
                  <c:v>DEWSBURY &amp; DISTRICT HOSPITAL (-)</c:v>
                </c:pt>
              </c:strCache>
            </c:strRef>
          </c:cat>
          <c:val>
            <c:numRef>
              <c:f>Sheet1!$G$2:$G$4</c:f>
              <c:numCache>
                <c:formatCode>0.0;;</c:formatCode>
                <c:ptCount val="3"/>
                <c:pt idx="0">
                  <c:v>8.8684234903514572</c:v>
                </c:pt>
                <c:pt idx="1">
                  <c:v>8.8384631846719746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PINDERFIELDS GENERAL HOSPITAL (106)</c:v>
                </c:pt>
                <c:pt idx="2">
                  <c:v>DEWSBURY &amp; DISTRICT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PINDERFIELDS GENERAL HOSPITAL (106)</c:v>
                </c:pt>
                <c:pt idx="2">
                  <c:v>DEWSBURY &amp; DISTRICT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PINDERFIELDS GENERAL HOSPITAL (106)</c:v>
                </c:pt>
                <c:pt idx="2">
                  <c:v>DEWSBURY &amp; DISTRICT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1.1315765096485428</c:v>
                </c:pt>
                <c:pt idx="1">
                  <c:v>1.1615368153280254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0.15384615384615391</c:v>
                </c:pt>
                <c:pt idx="1">
                  <c:v>0.84615384615384615</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PINDERFIELDS GENERAL HOSPITAL (105)</c:v>
                </c:pt>
                <c:pt idx="2">
                  <c:v>DEWSBURY &amp; DISTRICT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PINDERFIELDS GENERAL HOSPITAL (105)</c:v>
                </c:pt>
                <c:pt idx="2">
                  <c:v>DEWSBURY &amp; DISTRICT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PINDERFIELDS GENERAL HOSPITAL (105)</c:v>
                </c:pt>
                <c:pt idx="2">
                  <c:v>DEWSBURY &amp; DISTRICT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PINDERFIELDS GENERAL HOSPITAL (105)</c:v>
                </c:pt>
                <c:pt idx="2">
                  <c:v>DEWSBURY &amp; DISTRICT HOSPITAL (-)</c:v>
                </c:pt>
              </c:strCache>
            </c:strRef>
          </c:cat>
          <c:val>
            <c:numRef>
              <c:f>Sheet1!$G$2:$G$4</c:f>
              <c:numCache>
                <c:formatCode>0.0;;</c:formatCode>
                <c:ptCount val="3"/>
                <c:pt idx="0">
                  <c:v>7.2872007274397381</c:v>
                </c:pt>
                <c:pt idx="1">
                  <c:v>7.1998356477376104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PINDERFIELDS GENERAL HOSPITAL (105)</c:v>
                </c:pt>
                <c:pt idx="2">
                  <c:v>DEWSBURY &amp; DISTRICT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PINDERFIELDS GENERAL HOSPITAL (105)</c:v>
                </c:pt>
                <c:pt idx="2">
                  <c:v>DEWSBURY &amp; DISTRICT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PINDERFIELDS GENERAL HOSPITAL (105)</c:v>
                </c:pt>
                <c:pt idx="2">
                  <c:v>DEWSBURY &amp; DISTRICT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2.7127992725602619</c:v>
                </c:pt>
                <c:pt idx="1">
                  <c:v>2.8001643522623896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PINDERFIELDS GENERAL HOSPITAL (76)</c:v>
                </c:pt>
                <c:pt idx="2">
                  <c:v>DEWSBURY &amp; DISTRICT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PINDERFIELDS GENERAL HOSPITAL (76)</c:v>
                </c:pt>
                <c:pt idx="2">
                  <c:v>DEWSBURY &amp; DISTRICT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PINDERFIELDS GENERAL HOSPITAL (76)</c:v>
                </c:pt>
                <c:pt idx="2">
                  <c:v>DEWSBURY &amp; DISTRICT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PINDERFIELDS GENERAL HOSPITAL (76)</c:v>
                </c:pt>
                <c:pt idx="2">
                  <c:v>DEWSBURY &amp; DISTRICT HOSPITAL (-)</c:v>
                </c:pt>
              </c:strCache>
            </c:strRef>
          </c:cat>
          <c:val>
            <c:numRef>
              <c:f>Sheet1!$G$2:$G$4</c:f>
              <c:numCache>
                <c:formatCode>0.0;;</c:formatCode>
                <c:ptCount val="3"/>
                <c:pt idx="0">
                  <c:v>7.4835754787191622</c:v>
                </c:pt>
                <c:pt idx="1">
                  <c:v>7.473947400077134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PINDERFIELDS GENERAL HOSPITAL (76)</c:v>
                </c:pt>
                <c:pt idx="2">
                  <c:v>DEWSBURY &amp; DISTRICT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PINDERFIELDS GENERAL HOSPITAL (76)</c:v>
                </c:pt>
                <c:pt idx="2">
                  <c:v>DEWSBURY &amp; DISTRICT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PINDERFIELDS GENERAL HOSPITAL (76)</c:v>
                </c:pt>
                <c:pt idx="2">
                  <c:v>DEWSBURY &amp; DISTRICT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2.5164245212808378</c:v>
                </c:pt>
                <c:pt idx="1">
                  <c:v>2.526052599922866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PINDERFIELDS GENERAL HOSPITAL (98)</c:v>
                </c:pt>
                <c:pt idx="2">
                  <c:v>DEWSBURY &amp; DISTRICT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PINDERFIELDS GENERAL HOSPITAL (98)</c:v>
                </c:pt>
                <c:pt idx="2">
                  <c:v>DEWSBURY &amp; DISTRICT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PINDERFIELDS GENERAL HOSPITAL (98)</c:v>
                </c:pt>
                <c:pt idx="2">
                  <c:v>DEWSBURY &amp; DISTRICT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PINDERFIELDS GENERAL HOSPITAL (98)</c:v>
                </c:pt>
                <c:pt idx="2">
                  <c:v>DEWSBURY &amp; DISTRICT HOSPITAL (-)</c:v>
                </c:pt>
              </c:strCache>
            </c:strRef>
          </c:cat>
          <c:val>
            <c:numRef>
              <c:f>Sheet1!$G$2:$G$4</c:f>
              <c:numCache>
                <c:formatCode>0.0;;</c:formatCode>
                <c:ptCount val="3"/>
                <c:pt idx="0">
                  <c:v>8.740488720956181</c:v>
                </c:pt>
                <c:pt idx="1">
                  <c:v>8.6957448618394668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PINDERFIELDS GENERAL HOSPITAL (98)</c:v>
                </c:pt>
                <c:pt idx="2">
                  <c:v>DEWSBURY &amp; DISTRICT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PINDERFIELDS GENERAL HOSPITAL (98)</c:v>
                </c:pt>
                <c:pt idx="2">
                  <c:v>DEWSBURY &amp; DISTRICT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PINDERFIELDS GENERAL HOSPITAL (98)</c:v>
                </c:pt>
                <c:pt idx="2">
                  <c:v>DEWSBURY &amp; DISTRICT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1.259511279043819</c:v>
                </c:pt>
                <c:pt idx="1">
                  <c:v>1.3042551381605332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Sheet1!$G$2:$G$4</c:f>
              <c:numCache>
                <c:formatCode>0.0;;</c:formatCode>
                <c:ptCount val="3"/>
                <c:pt idx="0">
                  <c:v>8.2678433160213824</c:v>
                </c:pt>
                <c:pt idx="1">
                  <c:v>8.2743426721290199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1.7321566839786176</c:v>
                </c:pt>
                <c:pt idx="1">
                  <c:v>1.7256573278709801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PINDERFIELDS GENERAL HOSPITAL (105)</c:v>
                </c:pt>
                <c:pt idx="2">
                  <c:v>DEWSBURY &amp; DISTRICT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PINDERFIELDS GENERAL HOSPITAL (105)</c:v>
                </c:pt>
                <c:pt idx="2">
                  <c:v>DEWSBURY &amp; DISTRICT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PINDERFIELDS GENERAL HOSPITAL (105)</c:v>
                </c:pt>
                <c:pt idx="2">
                  <c:v>DEWSBURY &amp; DISTRICT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PINDERFIELDS GENERAL HOSPITAL (105)</c:v>
                </c:pt>
                <c:pt idx="2">
                  <c:v>DEWSBURY &amp; DISTRICT HOSPITAL (-)</c:v>
                </c:pt>
              </c:strCache>
            </c:strRef>
          </c:cat>
          <c:val>
            <c:numRef>
              <c:f>Sheet1!$G$2:$G$4</c:f>
              <c:numCache>
                <c:formatCode>0.0;;</c:formatCode>
                <c:ptCount val="3"/>
                <c:pt idx="0">
                  <c:v>9.0337689822636893</c:v>
                </c:pt>
                <c:pt idx="1">
                  <c:v>9.0073444962254428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PINDERFIELDS GENERAL HOSPITAL (105)</c:v>
                </c:pt>
                <c:pt idx="2">
                  <c:v>DEWSBURY &amp; DISTRICT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PINDERFIELDS GENERAL HOSPITAL (105)</c:v>
                </c:pt>
                <c:pt idx="2">
                  <c:v>DEWSBURY &amp; DISTRICT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PINDERFIELDS GENERAL HOSPITAL (105)</c:v>
                </c:pt>
                <c:pt idx="2">
                  <c:v>DEWSBURY &amp; DISTRICT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0.9662310177363107</c:v>
                </c:pt>
                <c:pt idx="1">
                  <c:v>0.99265550377455725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(103)</c:v>
                </c:pt>
                <c:pt idx="2">
                  <c:v>DEWSBURY &amp; DISTRICT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(103)</c:v>
                </c:pt>
                <c:pt idx="2">
                  <c:v>DEWSBURY &amp; DISTRICT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(103)</c:v>
                </c:pt>
                <c:pt idx="2">
                  <c:v>DEWSBURY &amp; DISTRICT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(103)</c:v>
                </c:pt>
                <c:pt idx="2">
                  <c:v>DEWSBURY &amp; DISTRICT HOSPITAL (-)</c:v>
                </c:pt>
              </c:strCache>
            </c:strRef>
          </c:cat>
          <c:val>
            <c:numRef>
              <c:f>Sheet1!$G$2:$G$4</c:f>
              <c:numCache>
                <c:formatCode>0.0;;</c:formatCode>
                <c:ptCount val="3"/>
                <c:pt idx="0">
                  <c:v>8.4855990854511365</c:v>
                </c:pt>
                <c:pt idx="1">
                  <c:v>8.4305552885686339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(103)</c:v>
                </c:pt>
                <c:pt idx="2">
                  <c:v>DEWSBURY &amp; DISTRICT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(103)</c:v>
                </c:pt>
                <c:pt idx="2">
                  <c:v>DEWSBURY &amp; DISTRICT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(103)</c:v>
                </c:pt>
                <c:pt idx="2">
                  <c:v>DEWSBURY &amp; DISTRICT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1.5144009145488635</c:v>
                </c:pt>
                <c:pt idx="1">
                  <c:v>1.5694447114313661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PINDERFIELDS GENERAL HOSPITAL (106)</c:v>
                </c:pt>
                <c:pt idx="2">
                  <c:v>DEWSBURY &amp; DISTRICT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PINDERFIELDS GENERAL HOSPITAL (106)</c:v>
                </c:pt>
                <c:pt idx="2">
                  <c:v>DEWSBURY &amp; DISTRICT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PINDERFIELDS GENERAL HOSPITAL (106)</c:v>
                </c:pt>
                <c:pt idx="2">
                  <c:v>DEWSBURY &amp; DISTRICT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PINDERFIELDS GENERAL HOSPITAL (106)</c:v>
                </c:pt>
                <c:pt idx="2">
                  <c:v>DEWSBURY &amp; DISTRICT HOSPITAL (-)</c:v>
                </c:pt>
              </c:strCache>
            </c:strRef>
          </c:cat>
          <c:val>
            <c:numRef>
              <c:f>Sheet1!$G$2:$G$4</c:f>
              <c:numCache>
                <c:formatCode>0.0;;</c:formatCode>
                <c:ptCount val="3"/>
                <c:pt idx="0">
                  <c:v>9.0385632199721186</c:v>
                </c:pt>
                <c:pt idx="1">
                  <c:v>9.0022855536966553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PINDERFIELDS GENERAL HOSPITAL (106)</c:v>
                </c:pt>
                <c:pt idx="2">
                  <c:v>DEWSBURY &amp; DISTRICT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PINDERFIELDS GENERAL HOSPITAL (106)</c:v>
                </c:pt>
                <c:pt idx="2">
                  <c:v>DEWSBURY &amp; DISTRICT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PINDERFIELDS GENERAL HOSPITAL (106)</c:v>
                </c:pt>
                <c:pt idx="2">
                  <c:v>DEWSBURY &amp; DISTRICT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0.96143678002788135</c:v>
                </c:pt>
                <c:pt idx="1">
                  <c:v>0.99771444630334472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Sheet1!$G$2:$G$4</c:f>
              <c:numCache>
                <c:formatCode>0.0;;</c:formatCode>
                <c:ptCount val="3"/>
                <c:pt idx="0">
                  <c:v>8.5254550976809789</c:v>
                </c:pt>
                <c:pt idx="1">
                  <c:v>8.4837367363299165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1.4745449023190211</c:v>
                </c:pt>
                <c:pt idx="1">
                  <c:v>1.5162632636700835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PINDERFIELDS GENERAL HOSPITAL (93)</c:v>
                </c:pt>
                <c:pt idx="2">
                  <c:v>DEWSBURY &amp; DISTRICT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PINDERFIELDS GENERAL HOSPITAL (93)</c:v>
                </c:pt>
                <c:pt idx="2">
                  <c:v>DEWSBURY &amp; DISTRICT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PINDERFIELDS GENERAL HOSPITAL (93)</c:v>
                </c:pt>
                <c:pt idx="2">
                  <c:v>DEWSBURY &amp; DISTRICT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PINDERFIELDS GENERAL HOSPITAL (93)</c:v>
                </c:pt>
                <c:pt idx="2">
                  <c:v>DEWSBURY &amp; DISTRICT HOSPITAL (-)</c:v>
                </c:pt>
              </c:strCache>
            </c:strRef>
          </c:cat>
          <c:val>
            <c:numRef>
              <c:f>Sheet1!$G$2:$G$4</c:f>
              <c:numCache>
                <c:formatCode>0.0;;</c:formatCode>
                <c:ptCount val="3"/>
                <c:pt idx="0">
                  <c:v>5.698687804454929</c:v>
                </c:pt>
                <c:pt idx="1">
                  <c:v>5.5986656162071933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PINDERFIELDS GENERAL HOSPITAL (93)</c:v>
                </c:pt>
                <c:pt idx="2">
                  <c:v>DEWSBURY &amp; DISTRICT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PINDERFIELDS GENERAL HOSPITAL (93)</c:v>
                </c:pt>
                <c:pt idx="2">
                  <c:v>DEWSBURY &amp; DISTRICT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PINDERFIELDS GENERAL HOSPITAL (93)</c:v>
                </c:pt>
                <c:pt idx="2">
                  <c:v>DEWSBURY &amp; DISTRICT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4.301312195545071</c:v>
                </c:pt>
                <c:pt idx="1">
                  <c:v>4.4013343837928067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PINDERFIELDS GENERAL HOSPITAL (100)</c:v>
                </c:pt>
                <c:pt idx="2">
                  <c:v>DEWSBURY &amp; DISTRICT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PINDERFIELDS GENERAL HOSPITAL (100)</c:v>
                </c:pt>
                <c:pt idx="2">
                  <c:v>DEWSBURY &amp; DISTRICT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PINDERFIELDS GENERAL HOSPITAL (100)</c:v>
                </c:pt>
                <c:pt idx="2">
                  <c:v>DEWSBURY &amp; DISTRICT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PINDERFIELDS GENERAL HOSPITAL (100)</c:v>
                </c:pt>
                <c:pt idx="2">
                  <c:v>DEWSBURY &amp; DISTRICT HOSPITAL (-)</c:v>
                </c:pt>
              </c:strCache>
            </c:strRef>
          </c:cat>
          <c:val>
            <c:numRef>
              <c:f>Sheet1!$G$2:$G$4</c:f>
              <c:numCache>
                <c:formatCode>0.0;;</c:formatCode>
                <c:ptCount val="3"/>
                <c:pt idx="0">
                  <c:v>7.2723371223243154</c:v>
                </c:pt>
                <c:pt idx="1">
                  <c:v>7.2104545723305442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PINDERFIELDS GENERAL HOSPITAL (100)</c:v>
                </c:pt>
                <c:pt idx="2">
                  <c:v>DEWSBURY &amp; DISTRICT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PINDERFIELDS GENERAL HOSPITAL (100)</c:v>
                </c:pt>
                <c:pt idx="2">
                  <c:v>DEWSBURY &amp; DISTRICT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PINDERFIELDS GENERAL HOSPITAL (100)</c:v>
                </c:pt>
                <c:pt idx="2">
                  <c:v>DEWSBURY &amp; DISTRICT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2.7276628776756846</c:v>
                </c:pt>
                <c:pt idx="1">
                  <c:v>2.7895454276694558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45</c:v>
                </c:pt>
                <c:pt idx="4" formatCode="0">
                  <c:v>2</c:v>
                </c:pt>
                <c:pt idx="5" formatCode="0">
                  <c:v>10</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Sheet1!$G$2:$G$4</c:f>
              <c:numCache>
                <c:formatCode>0.0;;</c:formatCode>
                <c:ptCount val="3"/>
                <c:pt idx="0">
                  <c:v>8.8844966324774699</c:v>
                </c:pt>
                <c:pt idx="1">
                  <c:v>8.8553762626372983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(109)</c:v>
                </c:pt>
                <c:pt idx="1">
                  <c:v>PINDERFIELDS GENERAL HOSPITAL (104)</c:v>
                </c:pt>
                <c:pt idx="2">
                  <c:v>DEWSBURY &amp; DISTRICT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1.1155033675225301</c:v>
                </c:pt>
                <c:pt idx="1">
                  <c:v>1.1446237373627017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(105)</c:v>
                </c:pt>
                <c:pt idx="2">
                  <c:v>DEWSBURY &amp; DISTRICT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(105)</c:v>
                </c:pt>
                <c:pt idx="2">
                  <c:v>DEWSBURY &amp; DISTRICT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(105)</c:v>
                </c:pt>
                <c:pt idx="2">
                  <c:v>DEWSBURY &amp; DISTRICT HOSPITAL (-)</c:v>
                </c:pt>
              </c:strCache>
            </c:strRef>
          </c:cat>
          <c:val>
            <c:numRef>
              <c:f>Sheet1!$F$2:$F$4</c:f>
              <c:numCache>
                <c:formatCode>0.0;;</c:formatCode>
                <c:ptCount val="3"/>
                <c:pt idx="0">
                  <c:v>0</c:v>
                </c:pt>
                <c:pt idx="1">
                  <c:v>5.2024900013896938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(105)</c:v>
                </c:pt>
                <c:pt idx="2">
                  <c:v>DEWSBURY &amp; DISTRICT HOSPITAL (-)</c:v>
                </c:pt>
              </c:strCache>
            </c:strRef>
          </c:cat>
          <c:val>
            <c:numRef>
              <c:f>Sheet1!$G$2:$G$4</c:f>
              <c:numCache>
                <c:formatCode>0.0;;</c:formatCode>
                <c:ptCount val="3"/>
                <c:pt idx="0">
                  <c:v>5.2227582450353864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(105)</c:v>
                </c:pt>
                <c:pt idx="2">
                  <c:v>DEWSBURY &amp; DISTRICT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(105)</c:v>
                </c:pt>
                <c:pt idx="2">
                  <c:v>DEWSBURY &amp; DISTRICT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PINDERFIELDS GENERAL HOSPITAL (105)</c:v>
                </c:pt>
                <c:pt idx="2">
                  <c:v>DEWSBURY &amp; DISTRICT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4.7772417549646136</c:v>
                </c:pt>
                <c:pt idx="1">
                  <c:v>4.7975099986103062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PINDERFIELDS GENERAL HOSPITAL (100)</c:v>
                </c:pt>
                <c:pt idx="2">
                  <c:v>DEWSBURY &amp; DISTRICT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PINDERFIELDS GENERAL HOSPITAL (100)</c:v>
                </c:pt>
                <c:pt idx="2">
                  <c:v>DEWSBURY &amp; DISTRICT HOSPITAL (-)</c:v>
                </c:pt>
              </c:strCache>
            </c:strRef>
          </c:cat>
          <c:val>
            <c:numRef>
              <c:f>Sheet1!$E$2:$E$4</c:f>
              <c:numCache>
                <c:formatCode>0.0;;</c:formatCode>
                <c:ptCount val="3"/>
                <c:pt idx="0">
                  <c:v>6.1755163997266624</c:v>
                </c:pt>
                <c:pt idx="1">
                  <c:v>6.1200644982797323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PINDERFIELDS GENERAL HOSPITAL (100)</c:v>
                </c:pt>
                <c:pt idx="2">
                  <c:v>DEWSBURY &amp; DISTRICT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PINDERFIELDS GENERAL HOSPITAL (100)</c:v>
                </c:pt>
                <c:pt idx="2">
                  <c:v>DEWSBURY &amp; DISTRICT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PINDERFIELDS GENERAL HOSPITAL (100)</c:v>
                </c:pt>
                <c:pt idx="2">
                  <c:v>DEWSBURY &amp; DISTRICT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PINDERFIELDS GENERAL HOSPITAL (100)</c:v>
                </c:pt>
                <c:pt idx="2">
                  <c:v>DEWSBURY &amp; DISTRICT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PINDERFIELDS GENERAL HOSPITAL (100)</c:v>
                </c:pt>
                <c:pt idx="2">
                  <c:v>DEWSBURY &amp; DISTRICT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3.8244836002733376</c:v>
                </c:pt>
                <c:pt idx="1">
                  <c:v>3.8799355017202677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PINDERFIELDS GENERAL HOSPITAL (104)</c:v>
                </c:pt>
                <c:pt idx="2">
                  <c:v>DEWSBURY &amp; DISTRICT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PINDERFIELDS GENERAL HOSPITAL (104)</c:v>
                </c:pt>
                <c:pt idx="2">
                  <c:v>DEWSBURY &amp; DISTRICT HOSPITAL (-)</c:v>
                </c:pt>
              </c:strCache>
            </c:strRef>
          </c:cat>
          <c:val>
            <c:numRef>
              <c:f>Sheet1!$E$2:$E$4</c:f>
              <c:numCache>
                <c:formatCode>0.0;;</c:formatCode>
                <c:ptCount val="3"/>
                <c:pt idx="0">
                  <c:v>6.4959576479306103</c:v>
                </c:pt>
                <c:pt idx="1">
                  <c:v>6.4337492058750776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PINDERFIELDS GENERAL HOSPITAL (104)</c:v>
                </c:pt>
                <c:pt idx="2">
                  <c:v>DEWSBURY &amp; DISTRICT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PINDERFIELDS GENERAL HOSPITAL (104)</c:v>
                </c:pt>
                <c:pt idx="2">
                  <c:v>DEWSBURY &amp; DISTRICT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PINDERFIELDS GENERAL HOSPITAL (104)</c:v>
                </c:pt>
                <c:pt idx="2">
                  <c:v>DEWSBURY &amp; DISTRICT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PINDERFIELDS GENERAL HOSPITAL (104)</c:v>
                </c:pt>
                <c:pt idx="2">
                  <c:v>DEWSBURY &amp; DISTRICT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PINDERFIELDS GENERAL HOSPITAL (104)</c:v>
                </c:pt>
                <c:pt idx="2">
                  <c:v>DEWSBURY &amp; DISTRICT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3.5040423520693897</c:v>
                </c:pt>
                <c:pt idx="1">
                  <c:v>3.5662507941249224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PINDERFIELDS GENERAL HOSPITAL (104)</c:v>
                </c:pt>
                <c:pt idx="2">
                  <c:v>DEWSBURY &amp; DISTRICT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PINDERFIELDS GENERAL HOSPITAL (104)</c:v>
                </c:pt>
                <c:pt idx="2">
                  <c:v>DEWSBURY &amp; DISTRICT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PINDERFIELDS GENERAL HOSPITAL (104)</c:v>
                </c:pt>
                <c:pt idx="2">
                  <c:v>DEWSBURY &amp; DISTRICT HOSPITAL (-)</c:v>
                </c:pt>
              </c:strCache>
            </c:strRef>
          </c:cat>
          <c:val>
            <c:numRef>
              <c:f>Sheet1!$F$2:$F$4</c:f>
              <c:numCache>
                <c:formatCode>0.0;;</c:formatCode>
                <c:ptCount val="3"/>
                <c:pt idx="0">
                  <c:v>0</c:v>
                </c:pt>
                <c:pt idx="1">
                  <c:v>7.7907462518433057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PINDERFIELDS GENERAL HOSPITAL (104)</c:v>
                </c:pt>
                <c:pt idx="2">
                  <c:v>DEWSBURY &amp; DISTRICT HOSPITAL (-)</c:v>
                </c:pt>
              </c:strCache>
            </c:strRef>
          </c:cat>
          <c:val>
            <c:numRef>
              <c:f>Sheet1!$G$2:$G$4</c:f>
              <c:numCache>
                <c:formatCode>0.0;;</c:formatCode>
                <c:ptCount val="3"/>
                <c:pt idx="0">
                  <c:v>7.8165870222518414</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PINDERFIELDS GENERAL HOSPITAL (104)</c:v>
                </c:pt>
                <c:pt idx="2">
                  <c:v>DEWSBURY &amp; DISTRICT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PINDERFIELDS GENERAL HOSPITAL (104)</c:v>
                </c:pt>
                <c:pt idx="2">
                  <c:v>DEWSBURY &amp; DISTRICT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PINDERFIELDS GENERAL HOSPITAL (104)</c:v>
                </c:pt>
                <c:pt idx="2">
                  <c:v>DEWSBURY &amp; DISTRICT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2.1834129777481586</c:v>
                </c:pt>
                <c:pt idx="1">
                  <c:v>2.2092537481566943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PINDERFIELDS GENERAL HOSPITAL (97)</c:v>
                </c:pt>
                <c:pt idx="2">
                  <c:v>DEWSBURY &amp; DISTRICT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PINDERFIELDS GENERAL HOSPITAL (97)</c:v>
                </c:pt>
                <c:pt idx="2">
                  <c:v>DEWSBURY &amp; DISTRICT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PINDERFIELDS GENERAL HOSPITAL (97)</c:v>
                </c:pt>
                <c:pt idx="2">
                  <c:v>DEWSBURY &amp; DISTRICT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PINDERFIELDS GENERAL HOSPITAL (97)</c:v>
                </c:pt>
                <c:pt idx="2">
                  <c:v>DEWSBURY &amp; DISTRICT HOSPITAL (-)</c:v>
                </c:pt>
              </c:strCache>
            </c:strRef>
          </c:cat>
          <c:val>
            <c:numRef>
              <c:f>Sheet1!$G$2:$G$4</c:f>
              <c:numCache>
                <c:formatCode>0.0;;</c:formatCode>
                <c:ptCount val="3"/>
                <c:pt idx="0">
                  <c:v>9.4843120626978514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PINDERFIELDS GENERAL HOSPITAL (97)</c:v>
                </c:pt>
                <c:pt idx="2">
                  <c:v>DEWSBURY &amp; DISTRICT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PINDERFIELDS GENERAL HOSPITAL (97)</c:v>
                </c:pt>
                <c:pt idx="2">
                  <c:v>DEWSBURY &amp; DISTRICT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PINDERFIELDS GENERAL HOSPITAL (97)</c:v>
                </c:pt>
                <c:pt idx="2">
                  <c:v>DEWSBURY &amp; DISTRICT HOSPITAL (-)</c:v>
                </c:pt>
              </c:strCache>
            </c:strRef>
          </c:cat>
          <c:val>
            <c:numRef>
              <c:f>Sheet1!$J$2:$J$4</c:f>
              <c:numCache>
                <c:formatCode>0.0;;</c:formatCode>
                <c:ptCount val="3"/>
                <c:pt idx="0">
                  <c:v>0</c:v>
                </c:pt>
                <c:pt idx="1">
                  <c:v>9.474978145620133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0.51568793730214857</c:v>
                </c:pt>
                <c:pt idx="1">
                  <c:v>0.52502185437986704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PINDERFIELDS GENERAL HOSPITAL (97)</c:v>
                </c:pt>
                <c:pt idx="2">
                  <c:v>DEWSBURY &amp; DISTRICT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PINDERFIELDS GENERAL HOSPITAL (97)</c:v>
                </c:pt>
                <c:pt idx="2">
                  <c:v>DEWSBURY &amp; DISTRICT HOSPITAL (-)</c:v>
                </c:pt>
              </c:strCache>
            </c:strRef>
          </c:cat>
          <c:val>
            <c:numRef>
              <c:f>Sheet1!$E$2:$E$4</c:f>
              <c:numCache>
                <c:formatCode>0.0;;</c:formatCode>
                <c:ptCount val="3"/>
                <c:pt idx="0">
                  <c:v>6.8047821627494649</c:v>
                </c:pt>
                <c:pt idx="1">
                  <c:v>6.7662085376146672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PINDERFIELDS GENERAL HOSPITAL (97)</c:v>
                </c:pt>
                <c:pt idx="2">
                  <c:v>DEWSBURY &amp; DISTRICT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PINDERFIELDS GENERAL HOSPITAL (97)</c:v>
                </c:pt>
                <c:pt idx="2">
                  <c:v>DEWSBURY &amp; DISTRICT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PINDERFIELDS GENERAL HOSPITAL (97)</c:v>
                </c:pt>
                <c:pt idx="2">
                  <c:v>DEWSBURY &amp; DISTRICT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PINDERFIELDS GENERAL HOSPITAL (97)</c:v>
                </c:pt>
                <c:pt idx="2">
                  <c:v>DEWSBURY &amp; DISTRICT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PINDERFIELDS GENERAL HOSPITAL (97)</c:v>
                </c:pt>
                <c:pt idx="2">
                  <c:v>DEWSBURY &amp; DISTRICT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3.1952178372505351</c:v>
                </c:pt>
                <c:pt idx="1">
                  <c:v>3.2337914623853328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7.8793008800056414</c:v>
                </c:pt>
                <c:pt idx="1">
                  <c:v>6.4765199189937697</c:v>
                </c:pt>
                <c:pt idx="2">
                  <c:v>7.0981596346700524</c:v>
                </c:pt>
                <c:pt idx="3">
                  <c:v>6.8046365071691248</c:v>
                </c:pt>
                <c:pt idx="4">
                  <c:v>6.9159979749921892</c:v>
                </c:pt>
                <c:pt idx="5">
                  <c:v>7.3249204362022162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6.6052347310078909</c:v>
                </c:pt>
                <c:pt idx="1">
                  <c:v>7.1726856758840816</c:v>
                </c:pt>
                <c:pt idx="2">
                  <c:v>6.7567076811587032</c:v>
                </c:pt>
                <c:pt idx="3">
                  <c:v>7.0455132906896738</c:v>
                </c:pt>
                <c:pt idx="4">
                  <c:v>6.9391912404529261</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8.8172731918151737</c:v>
                </c:pt>
                <c:pt idx="1">
                  <c:v>8.5078698053869974</c:v>
                </c:pt>
                <c:pt idx="2">
                  <c:v>8.6288742463042265</c:v>
                </c:pt>
                <c:pt idx="3">
                  <c:v>8.5862561908168171</c:v>
                </c:pt>
                <c:pt idx="4">
                  <c:v>8.5258146417552521</c:v>
                </c:pt>
                <c:pt idx="5">
                  <c:v>8.2606341183353358</c:v>
                </c:pt>
                <c:pt idx="6">
                  <c:v>8.7825864527639652</c:v>
                </c:pt>
                <c:pt idx="7">
                  <c:v>8.9984893700145125</c:v>
                </c:pt>
                <c:pt idx="8">
                  <c:v>8.680318706738122</c:v>
                </c:pt>
                <c:pt idx="9">
                  <c:v>8.3987684639192786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51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8.4718507225812001</c:v>
                </c:pt>
                <c:pt idx="1">
                  <c:v>8.450494579551231</c:v>
                </c:pt>
                <c:pt idx="2">
                  <c:v>8.807470330141232</c:v>
                </c:pt>
                <c:pt idx="3">
                  <c:v>8.4600203094494937</c:v>
                </c:pt>
                <c:pt idx="4">
                  <c:v>8.5873017290923492</c:v>
                </c:pt>
                <c:pt idx="5">
                  <c:v>8.8400921289162824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8.9985743738083688</c:v>
                </c:pt>
                <c:pt idx="1">
                  <c:v>8.8618471019771281</c:v>
                </c:pt>
                <c:pt idx="2">
                  <c:v>9.1733109348470254</c:v>
                </c:pt>
                <c:pt idx="3">
                  <c:v>8.7159687139141671</c:v>
                </c:pt>
                <c:pt idx="4">
                  <c:v>8.6187238503141739</c:v>
                </c:pt>
                <c:pt idx="5">
                  <c:v>8.9320357677412314</c:v>
                </c:pt>
                <c:pt idx="6">
                  <c:v>8.8907550837332145</c:v>
                </c:pt>
                <c:pt idx="7">
                  <c:v>8.8857846442442909</c:v>
                </c:pt>
                <c:pt idx="8">
                  <c:v>8.766911499346298</c:v>
                </c:pt>
                <c:pt idx="9">
                  <c:v>8.9434632143931889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8.6845437756105675</c:v>
                </c:pt>
                <c:pt idx="1">
                  <c:v>8.775210565765331</c:v>
                </c:pt>
                <c:pt idx="2">
                  <c:v>8.4871689419136178</c:v>
                </c:pt>
                <c:pt idx="3">
                  <c:v>8.4055568368016278</c:v>
                </c:pt>
                <c:pt idx="4">
                  <c:v>8.3773257301269535</c:v>
                </c:pt>
                <c:pt idx="5">
                  <c:v>7.9173740375744517</c:v>
                </c:pt>
                <c:pt idx="6">
                  <c:v>7.6563936852841046</c:v>
                </c:pt>
                <c:pt idx="7">
                  <c:v>7.1395863517844713</c:v>
                </c:pt>
                <c:pt idx="8">
                  <c:v>7.7104041427197139</c:v>
                </c:pt>
                <c:pt idx="9">
                  <c:v>7.7568995364263351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8.8262955440435906</c:v>
                </c:pt>
                <c:pt idx="1">
                  <c:v>8.3723034264363267</c:v>
                </c:pt>
                <c:pt idx="2">
                  <c:v>8.3317563610611831</c:v>
                </c:pt>
                <c:pt idx="3">
                  <c:v>8.4255676607682481</c:v>
                </c:pt>
                <c:pt idx="4">
                  <c:v>8.0969768020737369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8.9799038701303004</c:v>
                </c:pt>
                <c:pt idx="1">
                  <c:v>8.8003635924594921</c:v>
                </c:pt>
                <c:pt idx="2">
                  <c:v>8.660278209404451</c:v>
                </c:pt>
                <c:pt idx="3">
                  <c:v>8.6030465126915683</c:v>
                </c:pt>
                <c:pt idx="4">
                  <c:v>8.7785043850846716</c:v>
                </c:pt>
                <c:pt idx="5">
                  <c:v>8.2673410099787219</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9.454924249966961</c:v>
                </c:pt>
                <c:pt idx="1">
                  <c:v>9.4504891260565866</c:v>
                </c:pt>
                <c:pt idx="2">
                  <c:v>9.5514916463351813</c:v>
                </c:pt>
                <c:pt idx="3">
                  <c:v>9.2978076350965395</c:v>
                </c:pt>
                <c:pt idx="4">
                  <c:v>9.0414704496306459</c:v>
                </c:pt>
                <c:pt idx="5">
                  <c:v>9.1684913307244233</c:v>
                </c:pt>
                <c:pt idx="6">
                  <c:v>9.2501210099906199</c:v>
                </c:pt>
                <c:pt idx="7">
                  <c:v>9.0879008276924829</c:v>
                </c:pt>
                <c:pt idx="8">
                  <c:v>9.1988094514717549</c:v>
                </c:pt>
                <c:pt idx="9">
                  <c:v>8.8829153980917681</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7.9334392952970063</c:v>
                </c:pt>
                <c:pt idx="1">
                  <c:v>7.6083147835882441</c:v>
                </c:pt>
                <c:pt idx="2">
                  <c:v>7.8943349723891849</c:v>
                </c:pt>
                <c:pt idx="3">
                  <c:v>8.065243536917805</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7.8732387472525263</c:v>
                </c:pt>
                <c:pt idx="1">
                  <c:v>7.3828293339464102</c:v>
                </c:pt>
                <c:pt idx="2">
                  <c:v>7.4955096716595166</c:v>
                </c:pt>
                <c:pt idx="3">
                  <c:v>7.3112771348078516</c:v>
                </c:pt>
                <c:pt idx="4">
                  <c:v>7.3683973840227406</c:v>
                </c:pt>
                <c:pt idx="5">
                  <c:v>7.2999572832123034</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8.475353564212929</c:v>
                </c:pt>
                <c:pt idx="1">
                  <c:v>8.8494484114322844</c:v>
                </c:pt>
                <c:pt idx="2">
                  <c:v>8.6614133238309101</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9.1988968335207062</c:v>
                </c:pt>
                <c:pt idx="1">
                  <c:v>9.0863170207034134</c:v>
                </c:pt>
                <c:pt idx="2">
                  <c:v>8.986506595960881</c:v>
                </c:pt>
                <c:pt idx="3">
                  <c:v>9.0658059101915036</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9.4843120626978514</c:v>
                </c:pt>
                <c:pt idx="1">
                  <c:v>8.9425045874693438</c:v>
                </c:pt>
                <c:pt idx="2">
                  <c:v>6.6694299975790754</c:v>
                </c:pt>
                <c:pt idx="3">
                  <c:v>7.3249204362022162</c:v>
                </c:pt>
                <c:pt idx="4">
                  <c:v>8.8400921289162824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8.4626817822581337</c:v>
                </c:pt>
                <c:pt idx="2">
                  <c:v>6.4034667413244577</c:v>
                </c:pt>
                <c:pt idx="3">
                  <c:v>7.0984121109983276</c:v>
                </c:pt>
                <c:pt idx="4">
                  <c:v>8.6337261289895988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8.2775801604442059</c:v>
                </c:pt>
                <c:pt idx="1">
                  <c:v>8.4745115505270103</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8.923003598792322</c:v>
                </c:pt>
                <c:pt idx="1">
                  <c:v>8.4069452691486859</c:v>
                </c:pt>
                <c:pt idx="2">
                  <c:v>8.5868714428320683</c:v>
                </c:pt>
                <c:pt idx="3">
                  <c:v>8.4548770001342124</c:v>
                </c:pt>
                <c:pt idx="4">
                  <c:v>8.1942815166404905</c:v>
                </c:pt>
                <c:pt idx="5">
                  <c:v>8.0015994187102777</c:v>
                </c:pt>
                <c:pt idx="6">
                  <c:v>8.2602597496117074</c:v>
                </c:pt>
                <c:pt idx="7">
                  <c:v>7.6166347195917314</c:v>
                </c:pt>
                <c:pt idx="8">
                  <c:v>8.0661988917310801</c:v>
                </c:pt>
                <c:pt idx="9">
                  <c:v>7.8476833028196742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7.4549811842398856</c:v>
                </c:pt>
                <c:pt idx="1">
                  <c:v>8.1952972845850525</c:v>
                </c:pt>
                <c:pt idx="2">
                  <c:v>7.8111315290972057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8.7822085024875811</c:v>
                </c:pt>
                <c:pt idx="1">
                  <c:v>9.2302807594144856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9.5714130342915809</c:v>
                </c:pt>
                <c:pt idx="1">
                  <c:v>9.7293502748750242</c:v>
                </c:pt>
                <c:pt idx="2">
                  <c:v>9.5014265224969972</c:v>
                </c:pt>
                <c:pt idx="3">
                  <c:v>9.5970388988033299</c:v>
                </c:pt>
                <c:pt idx="4">
                  <c:v>9.6404145293084085</c:v>
                </c:pt>
                <c:pt idx="5">
                  <c:v>8.3112520293216008</c:v>
                </c:pt>
                <c:pt idx="6">
                  <c:v>8.8506763184649344</c:v>
                </c:pt>
                <c:pt idx="7">
                  <c:v>9.4024932822484999</c:v>
                </c:pt>
                <c:pt idx="8">
                  <c:v>8.953601442382455</c:v>
                </c:pt>
                <c:pt idx="9">
                  <c:v>9.0517652725595728</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7.0832341381394262</c:v>
                </c:pt>
                <c:pt idx="1">
                  <c:v>7.4030021358811764</c:v>
                </c:pt>
                <c:pt idx="2">
                  <c:v>7.5719383331177079</c:v>
                </c:pt>
                <c:pt idx="3">
                  <c:v>6.7524889244195769</c:v>
                </c:pt>
                <c:pt idx="4">
                  <c:v>6.9412478832760431</c:v>
                </c:pt>
                <c:pt idx="5">
                  <c:v>7.6371045094551109</c:v>
                </c:pt>
                <c:pt idx="6">
                  <c:v>7.2900982355556234</c:v>
                </c:pt>
                <c:pt idx="7">
                  <c:v>7.2872007274397381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8.8009880384519974</c:v>
                </c:pt>
                <c:pt idx="1">
                  <c:v>9.2051575775561041</c:v>
                </c:pt>
                <c:pt idx="2">
                  <c:v>9.412685153509182</c:v>
                </c:pt>
                <c:pt idx="3">
                  <c:v>8.9783797888655386</c:v>
                </c:pt>
                <c:pt idx="4">
                  <c:v>9.293555011699711</c:v>
                </c:pt>
                <c:pt idx="5">
                  <c:v>8.56138623513427</c:v>
                </c:pt>
                <c:pt idx="6">
                  <c:v>8.9049255381838073</c:v>
                </c:pt>
                <c:pt idx="7">
                  <c:v>9.0133969066829671</c:v>
                </c:pt>
                <c:pt idx="8">
                  <c:v>8.891507262514903</c:v>
                </c:pt>
                <c:pt idx="9">
                  <c:v>8.8684234903514572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8.4174099737240233</c:v>
                </c:pt>
                <c:pt idx="1">
                  <c:v>7.6931248712742173</c:v>
                </c:pt>
                <c:pt idx="2">
                  <c:v>8.4432523262221295</c:v>
                </c:pt>
                <c:pt idx="3">
                  <c:v>8.4976580096517065</c:v>
                </c:pt>
                <c:pt idx="4">
                  <c:v>8.3591910492681389</c:v>
                </c:pt>
                <c:pt idx="5">
                  <c:v>8.740488720956181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8.9254427842014223</c:v>
                </c:pt>
                <c:pt idx="1">
                  <c:v>8.1199445226027596</c:v>
                </c:pt>
                <c:pt idx="2">
                  <c:v>8.1996994784434207</c:v>
                </c:pt>
                <c:pt idx="3">
                  <c:v>7.6448119937674974</c:v>
                </c:pt>
                <c:pt idx="4">
                  <c:v>7.9525703590529364</c:v>
                </c:pt>
                <c:pt idx="5">
                  <c:v>6.5856114269515276</c:v>
                </c:pt>
                <c:pt idx="6">
                  <c:v>6.7748228577619276</c:v>
                </c:pt>
                <c:pt idx="7">
                  <c:v>8.0720762861380226</c:v>
                </c:pt>
                <c:pt idx="8">
                  <c:v>7.5197805119812848</c:v>
                </c:pt>
                <c:pt idx="9">
                  <c:v>7.4835754787191622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6.1755163997266624</c:v>
                </c:pt>
                <c:pt idx="1">
                  <c:v>5.4334428366493643</c:v>
                </c:pt>
                <c:pt idx="2">
                  <c:v>5.2227582450353864</c:v>
                </c:pt>
                <c:pt idx="3">
                  <c:v>6.8047821627494649</c:v>
                </c:pt>
                <c:pt idx="4">
                  <c:v>5.8506355704653243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7.3779482299368047</c:v>
                </c:pt>
                <c:pt idx="1">
                  <c:v>6.5047790663973224</c:v>
                </c:pt>
                <c:pt idx="2">
                  <c:v>6.2372960590447173</c:v>
                </c:pt>
                <c:pt idx="3">
                  <c:v>7.8136688224618638</c:v>
                </c:pt>
                <c:pt idx="4">
                  <c:v>6.8582841671228882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9.2507931517998578</c:v>
                </c:pt>
                <c:pt idx="1">
                  <c:v>9.2268477759541732</c:v>
                </c:pt>
                <c:pt idx="2">
                  <c:v>9.7074624724283218</c:v>
                </c:pt>
                <c:pt idx="3">
                  <c:v>9.4208857526708698</c:v>
                </c:pt>
                <c:pt idx="4">
                  <c:v>9.1237942998112906</c:v>
                </c:pt>
                <c:pt idx="5">
                  <c:v>8.9289658068211555</c:v>
                </c:pt>
                <c:pt idx="6">
                  <c:v>9.1121674000033011</c:v>
                </c:pt>
                <c:pt idx="7">
                  <c:v>9.1714209667368092</c:v>
                </c:pt>
                <c:pt idx="8">
                  <c:v>8.6655393890457439</c:v>
                </c:pt>
                <c:pt idx="9">
                  <c:v>9.0337689822636893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8.3297757621493744</c:v>
                </c:pt>
                <c:pt idx="1">
                  <c:v>8.2678433160213824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9.0925589543384291</c:v>
                </c:pt>
                <c:pt idx="1">
                  <c:v>9.060739797153559</c:v>
                </c:pt>
                <c:pt idx="2">
                  <c:v>9.403285993596441</c:v>
                </c:pt>
                <c:pt idx="3">
                  <c:v>9.0763923721102522</c:v>
                </c:pt>
                <c:pt idx="4">
                  <c:v>9.3215421108951197</c:v>
                </c:pt>
                <c:pt idx="5">
                  <c:v>8.8578990286736303</c:v>
                </c:pt>
                <c:pt idx="6">
                  <c:v>8.9053774311294411</c:v>
                </c:pt>
                <c:pt idx="7">
                  <c:v>9.0977933540122855</c:v>
                </c:pt>
                <c:pt idx="8">
                  <c:v>8.6072555908092543</c:v>
                </c:pt>
                <c:pt idx="9">
                  <c:v>9.0385632199721186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8.4131680401973199</c:v>
                </c:pt>
                <c:pt idx="1">
                  <c:v>8.2940280192602547</c:v>
                </c:pt>
                <c:pt idx="2">
                  <c:v>7.9344660366032276</c:v>
                </c:pt>
                <c:pt idx="3">
                  <c:v>8.3161084668013299</c:v>
                </c:pt>
                <c:pt idx="4">
                  <c:v>8.012250147148686</c:v>
                </c:pt>
                <c:pt idx="5">
                  <c:v>8.4855990854511365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5.9513908216695253</c:v>
                </c:pt>
                <c:pt idx="1">
                  <c:v>5.6854835303112443</c:v>
                </c:pt>
                <c:pt idx="2">
                  <c:v>5.8110781665032247</c:v>
                </c:pt>
                <c:pt idx="3">
                  <c:v>5.9610673866016404</c:v>
                </c:pt>
                <c:pt idx="4">
                  <c:v>5.6470895616483601</c:v>
                </c:pt>
                <c:pt idx="5">
                  <c:v>5.698687804454929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9.0531405467822861</c:v>
                </c:pt>
                <c:pt idx="1">
                  <c:v>8.9933652610965638</c:v>
                </c:pt>
                <c:pt idx="2">
                  <c:v>9.1199975481039619</c:v>
                </c:pt>
                <c:pt idx="3">
                  <c:v>8.7749899651570633</c:v>
                </c:pt>
                <c:pt idx="4">
                  <c:v>8.7657185825232791</c:v>
                </c:pt>
                <c:pt idx="5">
                  <c:v>8.6282916243673782</c:v>
                </c:pt>
                <c:pt idx="6">
                  <c:v>8.3644537887384107</c:v>
                </c:pt>
                <c:pt idx="7">
                  <c:v>8.6886192088506515</c:v>
                </c:pt>
                <c:pt idx="8">
                  <c:v>8.212020142146228</c:v>
                </c:pt>
                <c:pt idx="9">
                  <c:v>8.5254550976809789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8.8862563442129137</c:v>
                </c:pt>
                <c:pt idx="1">
                  <c:v>8.5111141590959782</c:v>
                </c:pt>
                <c:pt idx="2">
                  <c:v>8.8844966324774699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7.1288811781022794</c:v>
                </c:pt>
                <c:pt idx="1">
                  <c:v>7.2440166371748971</c:v>
                </c:pt>
                <c:pt idx="2">
                  <c:v>7.6194038162793998</c:v>
                </c:pt>
                <c:pt idx="3">
                  <c:v>7.2723371223243154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6.7514446800464309</c:v>
                </c:pt>
                <c:pt idx="1">
                  <c:v>6.3290221382436638</c:v>
                </c:pt>
                <c:pt idx="2">
                  <c:v>7.1637339186075666</c:v>
                </c:pt>
                <c:pt idx="3">
                  <c:v>6.7834930329080088</c:v>
                </c:pt>
                <c:pt idx="4">
                  <c:v>5.8224915323000008</c:v>
                </c:pt>
                <c:pt idx="5">
                  <c:v>6.1755163997266624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4.5798691920759396</c:v>
                </c:pt>
                <c:pt idx="1">
                  <c:v>4.7702699952913354</c:v>
                </c:pt>
                <c:pt idx="2">
                  <c:v>3.9977811940701811</c:v>
                </c:pt>
                <c:pt idx="3">
                  <c:v>5.1165962373105884</c:v>
                </c:pt>
                <c:pt idx="4">
                  <c:v>6.370284988487394</c:v>
                </c:pt>
                <c:pt idx="5">
                  <c:v>5.1777650346926132</c:v>
                </c:pt>
                <c:pt idx="6">
                  <c:v>5.2830134416858474</c:v>
                </c:pt>
                <c:pt idx="7">
                  <c:v>5.2227582450353864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8.4909944446485177</c:v>
                </c:pt>
                <c:pt idx="1">
                  <c:v>8.2867193120542222</c:v>
                </c:pt>
                <c:pt idx="2">
                  <c:v>7.8895827477594329</c:v>
                </c:pt>
                <c:pt idx="3">
                  <c:v>7.9999507644836418</c:v>
                </c:pt>
                <c:pt idx="4">
                  <c:v>8.4789205493364577</c:v>
                </c:pt>
                <c:pt idx="5">
                  <c:v>7.7924317483412384</c:v>
                </c:pt>
                <c:pt idx="6">
                  <c:v>7.9762570430533168</c:v>
                </c:pt>
                <c:pt idx="7">
                  <c:v>8.149403394308095</c:v>
                </c:pt>
                <c:pt idx="8">
                  <c:v>7.7122171988984611</c:v>
                </c:pt>
                <c:pt idx="9">
                  <c:v>7.8165870222518414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7.6604456445578197</c:v>
                </c:pt>
                <c:pt idx="1">
                  <c:v>7.7926601880137039</c:v>
                </c:pt>
                <c:pt idx="2">
                  <c:v>7.6095771003672228</c:v>
                </c:pt>
                <c:pt idx="3">
                  <c:v>7.3171624853069872</c:v>
                </c:pt>
                <c:pt idx="4">
                  <c:v>7.0099974166594166</c:v>
                </c:pt>
                <c:pt idx="5">
                  <c:v>7.1381537857316539</c:v>
                </c:pt>
                <c:pt idx="6">
                  <c:v>7.0193646932695906</c:v>
                </c:pt>
                <c:pt idx="7">
                  <c:v>6.9376495980376456</c:v>
                </c:pt>
                <c:pt idx="8">
                  <c:v>6.2242189345519581</c:v>
                </c:pt>
                <c:pt idx="9">
                  <c:v>6.4959576479306103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7.1141493225563348</c:v>
                </c:pt>
                <c:pt idx="1">
                  <c:v>5.9075693920617516</c:v>
                </c:pt>
                <c:pt idx="2">
                  <c:v>6.8047821627494649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7.9623595224299137</c:v>
                </c:pt>
                <c:pt idx="1">
                  <c:v>6.3928706611048192</c:v>
                </c:pt>
                <c:pt idx="2">
                  <c:v>4.8226642925495584</c:v>
                </c:pt>
                <c:pt idx="3">
                  <c:v>4.8676332689077579</c:v>
                </c:pt>
                <c:pt idx="4">
                  <c:v>3.2385770070126751</c:v>
                </c:pt>
                <c:pt idx="5">
                  <c:v>3.5798399891124748</c:v>
                </c:pt>
                <c:pt idx="6">
                  <c:v>3.794851899639216</c:v>
                </c:pt>
                <c:pt idx="7">
                  <c:v>3.3337187353749389</c:v>
                </c:pt>
                <c:pt idx="8">
                  <c:v>9.4843120626978514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6.5339261744081147</c:v>
                </c:pt>
                <c:pt idx="1">
                  <c:v>7.2652752543335319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9.1443001779268407</c:v>
                </c:pt>
                <c:pt idx="1">
                  <c:v>8.8230321792974191</c:v>
                </c:pt>
                <c:pt idx="2">
                  <c:v>9.1012734318837083</c:v>
                </c:pt>
                <c:pt idx="3">
                  <c:v>9.2735497768369033</c:v>
                </c:pt>
                <c:pt idx="4">
                  <c:v>8.8909297480023763</c:v>
                </c:pt>
                <c:pt idx="5">
                  <c:v>9.0679534000975348</c:v>
                </c:pt>
                <c:pt idx="6">
                  <c:v>8.9499179066525087</c:v>
                </c:pt>
                <c:pt idx="7">
                  <c:v>9.0138143204173335</c:v>
                </c:pt>
                <c:pt idx="8">
                  <c:v>8.3100765909064265</c:v>
                </c:pt>
                <c:pt idx="9">
                  <c:v>9.2021188022487284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7.4552675735488512</c:v>
                </c:pt>
                <c:pt idx="1">
                  <c:v>7.8500990999584941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8.3577616220680824</c:v>
                </c:pt>
                <c:pt idx="1">
                  <c:v>8.1086400709236433</c:v>
                </c:pt>
                <c:pt idx="2">
                  <c:v>7.7231135171996694</c:v>
                </c:pt>
                <c:pt idx="3">
                  <c:v>7.6732045028793916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8.4538370595634191</c:v>
                </c:pt>
                <c:pt idx="1">
                  <c:v>8.4541054698698019</c:v>
                </c:pt>
                <c:pt idx="2">
                  <c:v>7.7267093457213338</c:v>
                </c:pt>
                <c:pt idx="3">
                  <c:v>7.9151006812893669</c:v>
                </c:pt>
                <c:pt idx="4">
                  <c:v>8.1657722492771772</c:v>
                </c:pt>
                <c:pt idx="5">
                  <c:v>7.5982578392844768</c:v>
                </c:pt>
                <c:pt idx="6">
                  <c:v>7.8239925637067804</c:v>
                </c:pt>
                <c:pt idx="7">
                  <c:v>7.6931664484049858</c:v>
                </c:pt>
                <c:pt idx="8">
                  <c:v>7.3038636020907122</c:v>
                </c:pt>
                <c:pt idx="9">
                  <c:v>7.5166182111309681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7.1371448382686324</c:v>
                </c:pt>
                <c:pt idx="1">
                  <c:v>7.428064908173976</c:v>
                </c:pt>
                <c:pt idx="2">
                  <c:v>7.8388185901400158</c:v>
                </c:pt>
                <c:pt idx="3">
                  <c:v>7.7522699246671243</c:v>
                </c:pt>
                <c:pt idx="4">
                  <c:v>7.0903553242180557</c:v>
                </c:pt>
                <c:pt idx="5">
                  <c:v>6.3695086193041828</c:v>
                </c:pt>
                <c:pt idx="6">
                  <c:v>6.5127913856174118</c:v>
                </c:pt>
                <c:pt idx="7">
                  <c:v>6.4202457817059058</c:v>
                </c:pt>
                <c:pt idx="8">
                  <c:v>5.0685506678176599</c:v>
                </c:pt>
                <c:pt idx="9">
                  <c:v>5.6075084210488146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8.13371251183578</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8.7791467400286951</c:v>
                </c:pt>
                <c:pt idx="1">
                  <c:v>8.1794927213430828</c:v>
                </c:pt>
                <c:pt idx="2">
                  <c:v>8.2462825608211432</c:v>
                </c:pt>
                <c:pt idx="3">
                  <c:v>8.1194783481275099</c:v>
                </c:pt>
                <c:pt idx="4">
                  <c:v>7.5947782580307921</c:v>
                </c:pt>
                <c:pt idx="5">
                  <c:v>7.9012757434858489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8.8656658600250875</c:v>
                </c:pt>
                <c:pt idx="1">
                  <c:v>8.6161198451870966</c:v>
                </c:pt>
                <c:pt idx="2">
                  <c:v>8.8714099430165092</c:v>
                </c:pt>
                <c:pt idx="3">
                  <c:v>8.8255779196595672</c:v>
                </c:pt>
                <c:pt idx="4">
                  <c:v>8.4946655470649564</c:v>
                </c:pt>
                <c:pt idx="5">
                  <c:v>8.3158916501363773</c:v>
                </c:pt>
                <c:pt idx="6">
                  <c:v>8.4513381601630204</c:v>
                </c:pt>
                <c:pt idx="7">
                  <c:v>8.2751392888218529</c:v>
                </c:pt>
                <c:pt idx="8">
                  <c:v>7.8272923724128001</c:v>
                </c:pt>
                <c:pt idx="9">
                  <c:v>7.8513186631229974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9.1405131402471334</c:v>
                </c:pt>
                <c:pt idx="1">
                  <c:v>9.4580011470141336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8.797362563438103</c:v>
                </c:pt>
                <c:pt idx="1">
                  <c:v>8.8157347904308914</c:v>
                </c:pt>
                <c:pt idx="2">
                  <c:v>8.702566618054103</c:v>
                </c:pt>
                <c:pt idx="3">
                  <c:v>8.5395512562844633</c:v>
                </c:pt>
                <c:pt idx="4">
                  <c:v>8.5793129971953874</c:v>
                </c:pt>
                <c:pt idx="5">
                  <c:v>8.0908651259637363</c:v>
                </c:pt>
                <c:pt idx="6">
                  <c:v>8.1769970249428212</c:v>
                </c:pt>
                <c:pt idx="7">
                  <c:v>7.6991730026439464</c:v>
                </c:pt>
                <c:pt idx="8">
                  <c:v>7.7463827750574792</c:v>
                </c:pt>
                <c:pt idx="9">
                  <c:v>7.4376863335765799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8.216470889174655</c:v>
                </c:pt>
                <c:pt idx="1">
                  <c:v>8.1981999963425558</c:v>
                </c:pt>
                <c:pt idx="2">
                  <c:v>7.9862607922643161</c:v>
                </c:pt>
                <c:pt idx="3">
                  <c:v>8.0827450611257277</c:v>
                </c:pt>
                <c:pt idx="4">
                  <c:v>7.3039163879885729</c:v>
                </c:pt>
                <c:pt idx="5">
                  <c:v>8.1326653980674113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8.0056387519633656</c:v>
                </c:pt>
                <c:pt idx="1">
                  <c:v>7.5452000478373789</c:v>
                </c:pt>
                <c:pt idx="2">
                  <c:v>7.6808833001456076</c:v>
                </c:pt>
                <c:pt idx="3">
                  <c:v>6.9404405534703049</c:v>
                </c:pt>
                <c:pt idx="4">
                  <c:v>6.7232525229566749</c:v>
                </c:pt>
                <c:pt idx="5">
                  <c:v>6.9874289203190072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6.9121668482078151</c:v>
                </c:pt>
                <c:pt idx="1">
                  <c:v>6.6694341174881906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7.4022461173481586</c:v>
                </c:pt>
                <c:pt idx="1">
                  <c:v>6.8819308542466846</c:v>
                </c:pt>
                <c:pt idx="2">
                  <c:v>6.6116597014245686</c:v>
                </c:pt>
                <c:pt idx="3">
                  <c:v>5.9859030555762693</c:v>
                </c:pt>
                <c:pt idx="4">
                  <c:v>5.8010295336362514</c:v>
                </c:pt>
                <c:pt idx="5">
                  <c:v>5.8506355704653243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7.4879666490078822</c:v>
                </c:pt>
                <c:pt idx="1">
                  <c:v>7.3623631875148812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7.9890852979135349</c:v>
                </c:pt>
                <c:pt idx="1">
                  <c:v>6.952721723340912</c:v>
                </c:pt>
                <c:pt idx="2">
                  <c:v>7.1097580591047036</c:v>
                </c:pt>
                <c:pt idx="3">
                  <c:v>7.1435579627473</c:v>
                </c:pt>
                <c:pt idx="4">
                  <c:v>6.9076011517373814</c:v>
                </c:pt>
                <c:pt idx="5">
                  <c:v>7.4488990995898314</c:v>
                </c:pt>
                <c:pt idx="6">
                  <c:v>6.0943707048198279</c:v>
                </c:pt>
                <c:pt idx="7">
                  <c:v>5.221651674704602</c:v>
                </c:pt>
                <c:pt idx="8">
                  <c:v>6.0969356935354204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5.5710002559809686</c:v>
                </c:pt>
                <c:pt idx="1">
                  <c:v>5.3162888282092604</c:v>
                </c:pt>
                <c:pt idx="2">
                  <c:v>5.4334428366493643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1.3711209879029518E-2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0.61248345413353089</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0.17075580776398525</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1.782666313297236</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0.17075580776398702</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0.5533866990614289</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7.3249204362022162</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0.88990825688073405</c:v>
                </c:pt>
                <c:pt idx="1">
                  <c:v>1.834862385321101E-2</c:v>
                </c:pt>
                <c:pt idx="2">
                  <c:v>1.834862385321101E-2</c:v>
                </c:pt>
                <c:pt idx="3">
                  <c:v>2.7522935779816519E-2</c:v>
                </c:pt>
                <c:pt idx="4">
                  <c:v>4.5871559633027532E-2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0.30193073281708216</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0.87582074880827321</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0.24417227667118446</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2.5491237924067747</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9.6192985029352585E-2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8.9425045874693438</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8.280378761920419</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0.30477847963178739</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0.50602265049015749</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0.14107533166517516</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1.47280637004362</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0.14107533166517428</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0.11678020548188073</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8.8400921289162824</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0.1663679970164651</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0.34765959044263539</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9.6924894529454519E-2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1.0118820944372544</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3.8526981345571087E-2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8.9434632143931889</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0.27493366418004683</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0.10969182152462231</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1.1451669939474911</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0.10969182152462231</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4.2039071647547388E-2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8.3987684639192786</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1.042520008516588</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0.5446962775901012</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0.15185724975626247</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1.5853680593085446</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0.15185724975626336</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0.3735311885045931</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6.9391912404529261</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8.2856738168055664</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0.6160714285714286</c:v>
                </c:pt>
                <c:pt idx="1">
                  <c:v>4.4642857142857137E-2</c:v>
                </c:pt>
                <c:pt idx="2">
                  <c:v>0.20535714285714279</c:v>
                </c:pt>
                <c:pt idx="3">
                  <c:v>0.1071428571428571</c:v>
                </c:pt>
                <c:pt idx="4">
                  <c:v>0</c:v>
                </c:pt>
                <c:pt idx="5">
                  <c:v>2.6785714285714281E-2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0.59458256816160659</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0.53921700813752338</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0.15032967039878464</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1.5694203483807376</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0.15032967039878287</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0.13254089819777626</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7.7568995364263351</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3.0916883143259355E-2</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0.61281425410206225</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0.1708480323219792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1.766762920331125</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8.0969768020737369</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0.24714978687952183</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0.28585185480804221</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7.9693359941671815E-2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0.83198732752825322</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2.9343315951509297E-2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8.8829153980917681</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0.32270633366418178</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0.63225192065657332</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0.17626710843115667</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1.840203507319929</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0.17626710843115667</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0.63225192065657332</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6.1481279395890098E-2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7.2999572832123034</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0.34677495199009112</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0.10636735482548687</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1.1104600350930021</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6.6840307626277351E-2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8.2673410099787219</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0.19611407942136161</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0.1247725152934418</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1.3026072890382494</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0.1247725152934418</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8.5248629969752798E-2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8.065243536917805</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0.33074717197590076</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0.1097887412850973</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1.1461788224431189</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0.1097887412850973</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1.7253097333421508E-2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8.4745115505270103</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0.43731148520466512</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0.53626035438056352</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0.14950537743684311</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1.5608148472573298</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0.14950537743684222</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2.6025349501210826E-3</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8.6614133238309101</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0.47791576150898685</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0.29687905640271772</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8.2767661301106799E-2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0.86408259586586311</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4.7986150139207595E-2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9.0658059101915036</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0.48181818181818181</c:v>
                </c:pt>
                <c:pt idx="1">
                  <c:v>0</c:v>
                </c:pt>
                <c:pt idx="2">
                  <c:v>0.26363636363636361</c:v>
                </c:pt>
                <c:pt idx="3">
                  <c:v>9.0909090909090905E-3</c:v>
                </c:pt>
                <c:pt idx="4">
                  <c:v>0</c:v>
                </c:pt>
                <c:pt idx="5">
                  <c:v>0.20909090909090911</c:v>
                </c:pt>
                <c:pt idx="6">
                  <c:v>0</c:v>
                </c:pt>
                <c:pt idx="7">
                  <c:v>9.0909090909090905E-3</c:v>
                </c:pt>
                <c:pt idx="8">
                  <c:v>2.7272727272727271E-2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4.3214053145630871E-2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0.39730567559374386</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0.11076585188933841</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1.156379717987214</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0.11076585188933841</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0.18519029716470037</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9.2302807594144856</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0.16204059207748678</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0.1779653572812796</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1.8579329834434768</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0.17796535728128049</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1.3003206906638809E-2</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7.8476833028196742</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0.49086360967857612</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0.37645310436953672</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0.10495231093682023</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1.0486051898230961</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9.0517652725595728</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0.37413445839061321</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0.51395420280574911</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0.14328658915030523</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1.4958915832518063</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0.14328658915030523</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0.21842451281878361</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7.8111315290972057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8.1322033065093802</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6.25E-2</c:v>
                </c:pt>
                <c:pt idx="2">
                  <c:v>0.26785714285714279</c:v>
                </c:pt>
                <c:pt idx="3">
                  <c:v>0.39285714285714279</c:v>
                </c:pt>
                <c:pt idx="4">
                  <c:v>0.2767857142857143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0.16655562183200967</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0.33513353988649808</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9.3432725285746088E-2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0.97542434490232921</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9.3432725285746088E-2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0.22255238201938887</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8.740488720956181</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3.0258391728935408E-2</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0.61946627280642907</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0.17270256540276474</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1.8029901857806925</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0.17270256540276385</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0.10746245685044187</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7.4835754787191622</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0.44249840411424657</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0.17357810643814986</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1.8121307094918997</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0.17357810643815164</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0.36811968478270884</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7.2872007274397381</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0.11251217491962962</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0.30535811796965895</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8.5131560272044382E-2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0.88876136444606146</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8.5131560272044382E-2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3.9811808183973341E-2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8.8684234903514572</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0.4128161677528146</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0.29327031981057061</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8.1761572520029802E-2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0.853579172282803</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8.1761572520029802E-2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8.2072748989656219E-2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9.0385632199721186</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0.37751263068640206</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0.35487988741644827</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9.8937859343015688E-2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1.0328971603959332</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9.8937859343015688E-2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0.18791503754644623</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8.4855990854511365</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8.6405845137580428E-2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0.26951156146608213</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7.5137808326559252E-2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0.78442801748727575</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7.5137808326559252E-2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7.3544493458845395E-2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9.0337689822636893</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0.33346072735213905</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0.12603712171293768</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1.3158095999472366</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0.12603712171293679</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1.3434057119503962E-2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8.2678433160213824</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0.59977476654412865</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0.3034209819116569</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8.4591501222123E-2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0.88312322488234329</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8.4591501222123E-2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3.8373784677309786E-2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8.8844966324774699</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0.15808263753955476</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0.43424513580861301</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0.12106429721841216</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1.2638940204749218</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0.12106429721841216</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0.20723418059855092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7.2723371223243154</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0.46698887082977336</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0.16686890261852483</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1.7420875771679647</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0.16686890261852483</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0.34834828202197254</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5.698687804454929</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0.51740462271196108</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0.37481515657642994</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0.10449566333826077</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1.0909198425405293</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0.10449566333826077</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4.9241477237393028E-2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8.5254550976809789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6.999985590065303</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0.49929859796918663</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0.140855905063618</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1.4705155875750195</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0.14085590506361889</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0.12357197154375221</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6.4959576479306103</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0.23272653791963371</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0.61936296370754729</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0.17267376359838948</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1.8026894990450897</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0.17267376359838948</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0.33948181338588057</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6.1755163997266624</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0.20420891049192136</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0.70078445251102117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0.19537346592692462</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2.0396711583681126</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0.19537346592692373</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0.43828867719998943</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5.2227582450353864</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0.43260347010879663</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0.55923377939350516</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0.15591019656904326</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1.6276802467962739</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0.15591019656904237</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0.30949767075943768</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6.8047821627494649</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0.30630630630630629</c:v>
                </c:pt>
                <c:pt idx="1">
                  <c:v>0.27927927927927931</c:v>
                </c:pt>
                <c:pt idx="2">
                  <c:v>0.44144144144144137</c:v>
                </c:pt>
                <c:pt idx="3">
                  <c:v>3.6036036036036043E-2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0.88188185632964711</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1.4930734002418933</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0.41625770098540826</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4.3456711131189172</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0.41625770098541004</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2.2632118621713104E-2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9.4843120626978514</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0.26725795543200448</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0.42716768228213375</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0.11909115608999521</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1.2432947081172863</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0.11909115608999521</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0.11703234808337371</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7.8165870222518414</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8.2336970282911306</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6.1285316421066938E-3</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0.48356552319775936</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0.13481445247734936</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1.4074436830234118</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0.13481445247734847</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0.11635014090737172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7.2652752543335319</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0.1651486731590559</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0.23843707038982664</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6.6474472543738727E-2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0.69398402578325857</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6.6474472543738727E-2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0.23843707038982664</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0.16349464512616407</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9.2021188022487284</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7.3139410721148197</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0.36274509803921567</c:v>
                </c:pt>
                <c:pt idx="1">
                  <c:v>0.63725490196078427</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0.53707631847286574</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0.72888596170767173</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0.20320795658928859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2.1214621250621484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0.20320795658928681</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0.25270342616316022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7.5166182111309681</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0.20388210629489878</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0.95973780618557525</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0.26756772485991931</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2.7933689394192438</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0.2675677248599202</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0.21766340586697464</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5.6075084210488146</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0.15685682108508114</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0.40964889102104429</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0.11420704806610171</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1.1923053159629973</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0.11420704806610082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0.16726497374664184</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7.8500990999584941</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0.45687045027500428</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0.43594885985144405</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0.12153928274361547</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1.268852801708622</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0.12153928274361547</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0.30018325370961207</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7.6732045028793916</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0.46224712607399354</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0.29780059443467088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8.3024579214512784E-2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0.86676478229049536</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8.3024579214512784E-2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7.6438361181949688E-3</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9.4580011470141336</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0.28820414191128307</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0.13617168601269825</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1.4216130078295519</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0.13617168601269647</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0.11474468011553007</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7.4376863335765799</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0.18849639990368683</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0.12992808235083153</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1.3564306748399027</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0.12992808235083153</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7.039551271039457E-2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7.9012757434858489</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0.19339410964145198</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0.10814461997192915</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1.1290144300963014</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0.10814461997192915</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0.11688962495564859</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7.8513186631229974</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0.47267525820074052</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0.15089403733640605</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1.575312258830003</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0.15089403733640605</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0.53044469143213391</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6.6694341174881906</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7.9122542192432199E-2</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0.5646102070022474</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0.15740910438935884</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1.6433286309596369</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0.15740910438935973</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0.17362030009064533</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5.8506355704653243</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0.82727272727272738</c:v>
                </c:pt>
                <c:pt idx="1">
                  <c:v>0.16363636363636361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0.602271139740159</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0.52262815110713223</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0.14570482108573035</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1.5211375802429119</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0.14570482108573124</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7.6480656453108864E-2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8.1326653980674113</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0.29237688753104862</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0.49357451338322456</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0.13760488410858329</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1.4365753918285007</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0.13760488410858152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0.33412772861116302</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6.9874289203190072</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0.52116593734980032</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0.42159215087885382</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0.11753673962036615</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1.2270668215608751</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0.11753673962036615</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0.40000978337387849</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7.3623631875148812</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0.48130599925016426</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0.21230421247585607</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2.2164257409909869</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0.21230421247585607</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0.76151329250270283</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0.1547403366216038</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6.0969356935354204</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7.6177073203342376</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0.28371817856503245</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0.73425152612254863</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0.20470383583237339</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2.1370788913105638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0.20470383583237339</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0.56951758926129159</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6.6694299975790754</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2.3047488427225815E-2</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0.35965769137108783</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0.10026987536419441</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1.0468032179457261</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0.10026987536419441</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0.35965769137108872</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3.4653056382961012E-2</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8.6746572661944636</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0.19151775982652097</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0.52432099549717925</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0.14617677344508184</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1.5260646956570953</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0.14617677344508273</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6.9353687726776414E-2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7.5090346972291728</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02647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RXF | Mid Yorkshire Teaching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29976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RXF | Mid Yorkshire Teaching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29976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RXF | Mid Yorkshire Teaching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443198"/>
          </a:xfrm>
        </p:spPr>
        <p:txBody>
          <a:bodyPr/>
          <a:lstStyle/>
          <a:p>
            <a:r>
              <a:rPr lang="en-GB" sz="3200">
                <a:latin typeface="Arial" panose="020B0604020202020204" pitchFamily="34" charset="0"/>
                <a:cs typeface="Arial" panose="020B0604020202020204" pitchFamily="34" charset="0"/>
              </a:rPr>
              <a:t>Mid Yorkshire Teaching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543777509"/>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770670866"/>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439012472"/>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573560633"/>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865892793"/>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36%</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15%</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83</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48879936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612673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3544783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0317662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9419465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3116341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41031104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28083985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7321261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9231736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911764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2023984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5708146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2351204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7323396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4809216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7652836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32212639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66109497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2651801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40589672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9118020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1319479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0853453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9074530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45092764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46689521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6876666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3299959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2366517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5946726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2933658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7895909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42651130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410716125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176708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4019134493"/>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68569374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72617369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390197966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4224311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G2. If you contacted a midwife /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6273132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B10. Thinking about your antenatal care,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B11. Thinking about your antenatal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D7. Do you think your healthcare professionals did everything they could to help manage your pain in hospital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G6. Did you feel that the midwife or midwifery team that you saw or spoke to always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G8. Did you have confidence and trust in the midwife or midwifery team you saw or spoke to after going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G13. Were you given information about your own physical recovery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G19. At any point during your maternity care journey, did you consider making a complaint about the care you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453665666"/>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65448393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79898189"/>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51244102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D7. Do you think your healthcare professionals did everything they could to help manage your pain in hospital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G13. Were you given information about your own physical recovery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Mid Yorkshire Teaching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lang="en-GB" sz="1400" b="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asked about mental health by midwives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Complaints: </a:t>
            </a:r>
            <a:r>
              <a:rPr kumimoji="0" lang="en-GB" sz="1400" b="0" i="0" u="none" strike="noStrike" kern="1200" cap="none" spc="0" normalizeH="0" baseline="0" noProof="0">
                <a:ln>
                  <a:noFill/>
                </a:ln>
                <a:solidFill>
                  <a:prstClr val="black"/>
                </a:solidFill>
                <a:effectLst/>
                <a:uLnTx/>
                <a:uFillTx/>
                <a:latin typeface="Arial"/>
                <a:ea typeface="+mj-ea"/>
                <a:cs typeface="+mj-cs"/>
              </a:rPr>
              <a:t>Considering making a complaint about the care they received during their maternity journey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noProof="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a:solidFill>
                  <a:prstClr val="black"/>
                </a:solidFill>
                <a:latin typeface="Arial"/>
              </a:rPr>
              <a:t>Feeling that healthcare professionals did everything they could to manage their pain</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information about physical recovery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395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Mid Yorkshire Teaching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3479036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566981115"/>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40191164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555307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33178353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528206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65750450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5580812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929659497"/>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449192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952614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41383495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93652547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07058166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5884438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4220597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1750408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660177648"/>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894169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8002416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76511183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59550136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84988699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49787338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73975759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427523754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7100207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13377159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450979903"/>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38640598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28349041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327234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302681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1516901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084777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528063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85837729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70079007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41244337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2607990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39061084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80952723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9813562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866460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419614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7276286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373914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68894877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121568969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42812303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17904519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77817619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65773788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98737043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59343496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5686194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3744349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233403865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415821249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77687777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1756887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41457139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5300790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6389607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551922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7913450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425859730"/>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68291758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87058071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4999387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62267392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404363004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5367295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98047565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879792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4510242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899706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705920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05336364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401536445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20557542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998881218"/>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653129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729427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3480842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58066810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36332162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09872816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11881821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1166988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165330157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73489362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88729054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42689825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279586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419935136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9113021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407726959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69559183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637237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35528628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41596391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30074178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7525779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0636131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885012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539847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582859174"/>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34961759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99709582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7018285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70627353"/>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9419289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022627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3882129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802209077"/>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46154276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61762659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3574691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48643444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29682500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6497180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23243962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94115468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75322930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11680416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89514659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0961363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29944927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77944448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23964210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93754578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55808077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85373716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386564975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42390539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80428697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131665991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79106501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68336582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27964245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406536963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8178277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7451321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40575490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4713498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8215131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205236934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40214607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8802396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0233673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7769880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8848463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5934039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4315186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789141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9197373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13976648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9195527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41230401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5659631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6044689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4321713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3382459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4338250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37912923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44127480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40700485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0518549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8191968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7736885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6982356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1064903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40602233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8534010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2511958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861453076"/>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395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34</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035987601"/>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947390069"/>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3566837294"/>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46%</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475656716"/>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05438873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41440291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7819934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26235018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28049279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3499013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3803387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8190398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0574376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32872528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2737290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7485576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4707787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1223711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0110886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0158684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1438893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3148038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0154453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5457549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20594210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0951136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35697297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6982004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225101425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41524893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789520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6047245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5161659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7858502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41255452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42096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1489529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6643425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16812</Words>
  <Application>Microsoft Office PowerPoint</Application>
  <PresentationFormat>Widescreen</PresentationFormat>
  <Paragraphs>1956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Mid Yorkshire Teaching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2025-11-28T20:19:15Z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